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DF0EA9-A707-BB32-7F26-5B2BF02C6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E1FA276-26F8-C293-6BDA-16502E660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D95052-A2D8-7608-F03C-D4E38231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A9DA3C-5DF6-010C-26F2-CFDE2F6F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A30206-6D14-C10B-0700-2405A7C6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30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69842D-27A0-96BE-A946-55521261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D1F4566-8202-5CE5-82EE-94FD3B161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4A7E12-9445-7CCB-1F81-77119BA9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5C2408A-1E08-D8AA-44B5-9E3D883C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62ED9A-6382-281E-EED8-D137CBD6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252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AF0D60F-BAEA-E220-ADC0-41B491942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7833A1-3F3F-8ADA-3D41-D47045B8C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AABFE7-1D10-0BC6-FC4A-D653E1B7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1155D3-EE21-462F-2F84-E780AF58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C476E4-59AE-4924-B6DB-B0B98DAF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86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B9A78B-42D6-5006-E296-8CA702F1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8CEFA5-45D4-A268-C956-7E67C5D54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F9F4D7-0115-FED5-51B8-62A46563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B95467-2C92-C4E4-8CA4-30808763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370695-439D-0BE3-2BEF-73AF5822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928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95463C-D07F-8F49-B9C2-266F9652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0A339F-F88E-7402-D9C3-3311269C2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8AE073-8696-6D1C-8642-C4F01356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2BC9BE-FEF3-2C21-FE4C-A08D28C3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DA290D-7020-DAD6-88A8-7DDDD4E9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146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301DD7-1B01-FF2E-9326-6C326A07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0B6390-A398-A59F-0861-7D336A989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FDAF2FE-D36B-A116-8C85-00F8EB1B2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9AA1B7-5F5E-290D-8EDC-9B5174BA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1AF974-8127-8F90-CC7B-4DDFF8DD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3A982E-AA69-34E3-89C7-41A2B0DC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81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720BBF-2DF7-FA62-AF84-11EC224C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B03714-D9E5-7E10-8BC6-807587D5F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EC37DD-66B4-2E95-C641-94CE7D546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4AE2024-22F1-2623-4CDA-A0F9C1026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866D4A0-4D8B-EAC1-25B4-706EF02B0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DDCB01B-A5F6-D0EB-964F-BBEBCE45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D519A7F-4017-026D-67B5-57AF5850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594223A-8156-9667-0568-79A4E9FA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52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D7662-937D-0CBB-06A0-188F62B4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73DA349-4C11-0DCB-4D16-882CD454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C286165-A363-CA64-378D-29E71EEC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9ADE903-AB01-B541-E68A-B774E425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490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10C194F-9963-032A-8FD1-FEE204C4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D2330B5-E652-DF11-E28F-E008A074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1D7E40-CEE5-9F83-9CBD-BDB8765F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6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18E61-D1E0-98A6-BAEF-FBE3C71E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CFF39-8B3B-91BA-E177-E2C26694C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617B83D-ADDE-7B8C-7782-F82215375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AB8D82-8BF9-8B15-71B5-72532BA7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5E2255-C636-8672-C7EB-7004EFD2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3C69B8-9EA4-F348-A881-3A2F2DBD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443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4F757-2AF8-B9E9-F726-8A07A0C6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13BAB72-388E-B02A-F77C-3CEE3249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8F0C174-0E5F-0664-6E51-268D3B53C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FA77BA-08AC-9505-51D1-DC9C5487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655A0A-65C6-E01D-A022-1967BED6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4769DC-4F04-126C-B19A-91660A9C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685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21475C7-D93D-C2DD-CFC5-698E4648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1B46C1-0633-0CE1-C530-D24AB65B2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DD03C6-1AED-FAF3-8F17-FBAAA3458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AA7E90-C226-4DC4-BA75-E9AB42FE1B02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5ED270-E3EF-4902-B839-4A1F70C36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728ABA-7D5D-AF03-C8C9-CCBEFED54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6AB52E-93DC-43F7-86F9-37CA3A2C3E8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731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828F901-EE4D-BBAB-FC5C-AAC871293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6"/>
            <a:ext cx="12191978" cy="6857988"/>
          </a:xfrm>
          <a:prstGeom prst="rect">
            <a:avLst/>
          </a:prstGeom>
        </p:spPr>
      </p:pic>
      <p:sp>
        <p:nvSpPr>
          <p:cNvPr id="12" name="標題 11">
            <a:extLst>
              <a:ext uri="{FF2B5EF4-FFF2-40B4-BE49-F238E27FC236}">
                <a16:creationId xmlns:a16="http://schemas.microsoft.com/office/drawing/2014/main" id="{7E316E90-FB5E-45F5-1227-B9722283B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4571"/>
            <a:ext cx="9144000" cy="2387600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13" name="副標題 12">
            <a:extLst>
              <a:ext uri="{FF2B5EF4-FFF2-40B4-BE49-F238E27FC236}">
                <a16:creationId xmlns:a16="http://schemas.microsoft.com/office/drawing/2014/main" id="{4D284999-BB30-18F4-ED69-FDDBF3AFE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4411"/>
            <a:ext cx="9144000" cy="1655762"/>
          </a:xfrm>
        </p:spPr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55146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FC8C5-86FF-6276-878E-05A942A5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4DEC447-ED5B-606F-6821-768EFC67C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6"/>
            <a:ext cx="12191978" cy="685798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B19475D-6050-F3BE-4B58-F9A90A1D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E42C0A-244F-154D-ABEA-E1304E855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208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ICC 368</dc:creator>
  <cp:lastModifiedBy>ICC368</cp:lastModifiedBy>
  <cp:revision>2</cp:revision>
  <dcterms:created xsi:type="dcterms:W3CDTF">2025-05-27T12:07:49Z</dcterms:created>
  <dcterms:modified xsi:type="dcterms:W3CDTF">2025-11-10T09:08:37Z</dcterms:modified>
</cp:coreProperties>
</file>